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8" r:id="rId6"/>
    <p:sldId id="257" r:id="rId7"/>
    <p:sldId id="260" r:id="rId8"/>
    <p:sldId id="259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1" autoAdjust="0"/>
    <p:restoredTop sz="94660"/>
  </p:normalViewPr>
  <p:slideViewPr>
    <p:cSldViewPr snapToGrid="0">
      <p:cViewPr>
        <p:scale>
          <a:sx n="125" d="100"/>
          <a:sy n="125" d="100"/>
        </p:scale>
        <p:origin x="1662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07/relationships/hdphoto" Target="../media/hdphoto1.wdp"/><Relationship Id="rId1" Type="http://schemas.openxmlformats.org/officeDocument/2006/relationships/image" Target="../media/image7.png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07/relationships/hdphoto" Target="../media/hdphoto1.wdp"/><Relationship Id="rId1" Type="http://schemas.openxmlformats.org/officeDocument/2006/relationships/image" Target="../media/image7.png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F07FBBC-572B-4465-B964-6781BD1D84CF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 rtlCol="0"/>
        <a:lstStyle/>
        <a:p>
          <a:pPr rtl="0"/>
          <a:endParaRPr lang="en-US"/>
        </a:p>
      </dgm:t>
    </dgm:pt>
    <dgm:pt modelId="{C01EBF65-4788-4DEE-ADAF-F3EB5B8507C9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noProof="0" dirty="0" smtClean="0"/>
            <a:t>Statisztikák</a:t>
          </a:r>
          <a:endParaRPr lang="hu-HU" noProof="0" dirty="0"/>
        </a:p>
      </dgm:t>
    </dgm:pt>
    <dgm:pt modelId="{45D8EB3A-85AC-4BFD-85A0-B43DEA3E38AD}" type="parTrans" cxnId="{80E566D8-7ECE-40EF-9518-CEE24D3C44F7}">
      <dgm:prSet/>
      <dgm:spPr/>
      <dgm:t>
        <a:bodyPr rtlCol="0"/>
        <a:lstStyle/>
        <a:p>
          <a:pPr rtl="0"/>
          <a:endParaRPr lang="hu-HU" noProof="0" dirty="0"/>
        </a:p>
      </dgm:t>
    </dgm:pt>
    <dgm:pt modelId="{995436D5-10BC-4C35-8E70-9B334C3A2822}" type="sibTrans" cxnId="{80E566D8-7ECE-40EF-9518-CEE24D3C44F7}">
      <dgm:prSet/>
      <dgm:spPr/>
      <dgm:t>
        <a:bodyPr rtlCol="0"/>
        <a:lstStyle/>
        <a:p>
          <a:pPr rtl="0"/>
          <a:endParaRPr lang="hu-HU" noProof="0" dirty="0"/>
        </a:p>
      </dgm:t>
    </dgm:pt>
    <dgm:pt modelId="{52C71CBD-CECC-4ABF-B114-E7448BE49034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noProof="0" dirty="0" smtClean="0"/>
            <a:t>API hívások</a:t>
          </a:r>
          <a:endParaRPr lang="hu-HU" noProof="0" dirty="0"/>
        </a:p>
      </dgm:t>
    </dgm:pt>
    <dgm:pt modelId="{1413374E-518E-4FAC-BBF4-87B4BF2DC08A}" type="parTrans" cxnId="{10E7746E-9122-49F1-920A-C5C836512D37}">
      <dgm:prSet/>
      <dgm:spPr/>
      <dgm:t>
        <a:bodyPr rtlCol="0"/>
        <a:lstStyle/>
        <a:p>
          <a:pPr rtl="0"/>
          <a:endParaRPr lang="hu-HU" noProof="0" dirty="0"/>
        </a:p>
      </dgm:t>
    </dgm:pt>
    <dgm:pt modelId="{0F5826A6-BB36-470E-BD2F-D1B29E97E8E9}" type="sibTrans" cxnId="{10E7746E-9122-49F1-920A-C5C836512D37}">
      <dgm:prSet/>
      <dgm:spPr/>
      <dgm:t>
        <a:bodyPr rtlCol="0"/>
        <a:lstStyle/>
        <a:p>
          <a:pPr rtl="0"/>
          <a:endParaRPr lang="hu-HU" noProof="0" dirty="0"/>
        </a:p>
      </dgm:t>
    </dgm:pt>
    <dgm:pt modelId="{0F168FD0-77C5-4CA1-A624-4E00EBB1AE71}">
      <dgm:prSet/>
      <dgm:spPr/>
      <dgm:t>
        <a:bodyPr rtlCol="0"/>
        <a:lstStyle/>
        <a:p>
          <a:pPr rtl="0">
            <a:lnSpc>
              <a:spcPct val="100000"/>
            </a:lnSpc>
            <a:defRPr cap="all"/>
          </a:pPr>
          <a:r>
            <a:rPr lang="hu-HU" noProof="0" dirty="0" err="1" smtClean="0"/>
            <a:t>History</a:t>
          </a:r>
          <a:endParaRPr lang="hu-HU" noProof="0" dirty="0"/>
        </a:p>
      </dgm:t>
    </dgm:pt>
    <dgm:pt modelId="{1BF06641-614B-4F17-B99C-6A5A76C510E6}" type="parTrans" cxnId="{63F8D1C3-C6A0-4916-A972-1A45DE4A33EA}">
      <dgm:prSet/>
      <dgm:spPr/>
      <dgm:t>
        <a:bodyPr rtlCol="0"/>
        <a:lstStyle/>
        <a:p>
          <a:pPr rtl="0"/>
          <a:endParaRPr lang="hu-HU" noProof="0" dirty="0"/>
        </a:p>
      </dgm:t>
    </dgm:pt>
    <dgm:pt modelId="{32CE5D47-E8C5-4B81-A9C3-3C5B67D751A0}" type="sibTrans" cxnId="{63F8D1C3-C6A0-4916-A972-1A45DE4A33EA}">
      <dgm:prSet/>
      <dgm:spPr/>
      <dgm:t>
        <a:bodyPr rtlCol="0"/>
        <a:lstStyle/>
        <a:p>
          <a:pPr rtl="0"/>
          <a:endParaRPr lang="hu-HU" noProof="0" dirty="0"/>
        </a:p>
      </dgm:t>
    </dgm:pt>
    <dgm:pt modelId="{0D27812A-150C-4238-980E-1151C21F28B7}" type="pres">
      <dgm:prSet presAssocID="{7F07FBBC-572B-4465-B964-6781BD1D84CF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hu-HU"/>
        </a:p>
      </dgm:t>
    </dgm:pt>
    <dgm:pt modelId="{2F976F1B-44A4-41F0-9758-C23694598AA8}" type="pres">
      <dgm:prSet presAssocID="{C01EBF65-4788-4DEE-ADAF-F3EB5B8507C9}" presName="compNode" presStyleCnt="0"/>
      <dgm:spPr/>
    </dgm:pt>
    <dgm:pt modelId="{E139D57F-10F3-4E23-8322-68B137986547}" type="pres">
      <dgm:prSet presAssocID="{C01EBF65-4788-4DEE-ADAF-F3EB5B8507C9}" presName="iconBgRect" presStyleLbl="bgShp" presStyleIdx="0" presStyleCnt="3"/>
      <dgm:spPr>
        <a:prstGeom prst="roundRect">
          <a:avLst/>
        </a:prstGeom>
      </dgm:spPr>
      <dgm:t>
        <a:bodyPr/>
        <a:lstStyle/>
        <a:p>
          <a:endParaRPr lang="hu-HU"/>
        </a:p>
      </dgm:t>
    </dgm:pt>
    <dgm:pt modelId="{33A82AAC-69F7-4D14-85F2-8E2430A6883B}" type="pres">
      <dgm:prSet presAssocID="{C01EBF65-4788-4DEE-ADAF-F3EB5B8507C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hu-HU"/>
        </a:p>
      </dgm:t>
      <dgm:extLst>
        <a:ext uri="{E40237B7-FDA0-4F09-8148-C483321AD2D9}">
          <dgm14:cNvPr xmlns:dgm14="http://schemas.microsoft.com/office/drawing/2010/diagram" id="0" name="" descr="Butterfly"/>
        </a:ext>
      </dgm:extLst>
    </dgm:pt>
    <dgm:pt modelId="{EE5EFA26-1E36-429B-8552-9855C3C92C1E}" type="pres">
      <dgm:prSet presAssocID="{C01EBF65-4788-4DEE-ADAF-F3EB5B8507C9}" presName="spaceRect" presStyleCnt="0"/>
      <dgm:spPr/>
    </dgm:pt>
    <dgm:pt modelId="{876834E1-2216-48C4-8A7A-829D684CC26B}" type="pres">
      <dgm:prSet presAssocID="{C01EBF65-4788-4DEE-ADAF-F3EB5B8507C9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hu-HU"/>
        </a:p>
      </dgm:t>
    </dgm:pt>
    <dgm:pt modelId="{E61BFA6B-7D56-4481-A2B3-E6BA055BE49E}" type="pres">
      <dgm:prSet presAssocID="{995436D5-10BC-4C35-8E70-9B334C3A2822}" presName="sibTrans" presStyleCnt="0"/>
      <dgm:spPr/>
    </dgm:pt>
    <dgm:pt modelId="{A345629B-85D0-44EC-B4D2-86902EF13557}" type="pres">
      <dgm:prSet presAssocID="{52C71CBD-CECC-4ABF-B114-E7448BE49034}" presName="compNode" presStyleCnt="0"/>
      <dgm:spPr/>
    </dgm:pt>
    <dgm:pt modelId="{2A017BFA-BEE4-4E30-A90C-E2F1809CF2F5}" type="pres">
      <dgm:prSet presAssocID="{52C71CBD-CECC-4ABF-B114-E7448BE49034}" presName="iconBgRect" presStyleLbl="bgShp" presStyleIdx="1" presStyleCnt="3"/>
      <dgm:spPr>
        <a:prstGeom prst="roundRect">
          <a:avLst/>
        </a:prstGeom>
      </dgm:spPr>
    </dgm:pt>
    <dgm:pt modelId="{FCBE59C1-6C70-4D7D-8C31-6338157315E6}" type="pres">
      <dgm:prSet presAssocID="{52C71CBD-CECC-4ABF-B114-E7448BE49034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hu-HU"/>
        </a:p>
      </dgm:t>
      <dgm:extLst>
        <a:ext uri="{E40237B7-FDA0-4F09-8148-C483321AD2D9}">
          <dgm14:cNvPr xmlns:dgm14="http://schemas.microsoft.com/office/drawing/2010/diagram" id="0" name="" descr="Bee"/>
        </a:ext>
      </dgm:extLst>
    </dgm:pt>
    <dgm:pt modelId="{2878131E-EF2F-4650-9F09-91DC8E138023}" type="pres">
      <dgm:prSet presAssocID="{52C71CBD-CECC-4ABF-B114-E7448BE49034}" presName="spaceRect" presStyleCnt="0"/>
      <dgm:spPr/>
    </dgm:pt>
    <dgm:pt modelId="{37B8D4C0-CB05-4631-884C-1919BD6A45A4}" type="pres">
      <dgm:prSet presAssocID="{52C71CBD-CECC-4ABF-B114-E7448BE49034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hu-HU"/>
        </a:p>
      </dgm:t>
    </dgm:pt>
    <dgm:pt modelId="{DFA8FDAD-71B9-4DCD-9199-E2EF36E96E4B}" type="pres">
      <dgm:prSet presAssocID="{0F5826A6-BB36-470E-BD2F-D1B29E97E8E9}" presName="sibTrans" presStyleCnt="0"/>
      <dgm:spPr/>
    </dgm:pt>
    <dgm:pt modelId="{72790896-287B-46A6-B671-78B77C6B1AB0}" type="pres">
      <dgm:prSet presAssocID="{0F168FD0-77C5-4CA1-A624-4E00EBB1AE71}" presName="compNode" presStyleCnt="0"/>
      <dgm:spPr/>
    </dgm:pt>
    <dgm:pt modelId="{31AAF9DD-7AE8-433B-9454-BEFADB9A79FB}" type="pres">
      <dgm:prSet presAssocID="{0F168FD0-77C5-4CA1-A624-4E00EBB1AE71}" presName="iconBgRect" presStyleLbl="bgShp" presStyleIdx="2" presStyleCnt="3"/>
      <dgm:spPr>
        <a:prstGeom prst="roundRect">
          <a:avLst/>
        </a:prstGeom>
      </dgm:spPr>
    </dgm:pt>
    <dgm:pt modelId="{CC8E7A33-EB7D-4A56-B3E1-1C99CC9ED0A6}" type="pres">
      <dgm:prSet presAssocID="{0F168FD0-77C5-4CA1-A624-4E00EBB1AE71}" presName="iconRect" presStyleLbl="node1" presStyleIdx="2" presStyleCnt="3" custScaleY="78385"/>
      <dgm:spPr>
        <a:blipFill>
          <a:blip xmlns:r="http://schemas.openxmlformats.org/officeDocument/2006/relationships"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hu-HU"/>
        </a:p>
      </dgm:t>
      <dgm:extLst>
        <a:ext uri="{E40237B7-FDA0-4F09-8148-C483321AD2D9}">
          <dgm14:cNvPr xmlns:dgm14="http://schemas.microsoft.com/office/drawing/2010/diagram" id="0" name="" descr="Fishbowl"/>
        </a:ext>
      </dgm:extLst>
    </dgm:pt>
    <dgm:pt modelId="{C51A72B5-8916-4D93-AB2B-0FDB44D9EEB5}" type="pres">
      <dgm:prSet presAssocID="{0F168FD0-77C5-4CA1-A624-4E00EBB1AE71}" presName="spaceRect" presStyleCnt="0"/>
      <dgm:spPr/>
    </dgm:pt>
    <dgm:pt modelId="{612B66D6-BCB3-491A-98C9-90EF8C14AE9D}" type="pres">
      <dgm:prSet presAssocID="{0F168FD0-77C5-4CA1-A624-4E00EBB1AE71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hu-HU"/>
        </a:p>
      </dgm:t>
    </dgm:pt>
  </dgm:ptLst>
  <dgm:cxnLst>
    <dgm:cxn modelId="{ED0B9B38-152B-4A4A-8AC9-7374574EED73}" type="presOf" srcId="{7F07FBBC-572B-4465-B964-6781BD1D84CF}" destId="{0D27812A-150C-4238-980E-1151C21F28B7}" srcOrd="0" destOrd="0" presId="urn:microsoft.com/office/officeart/2018/5/layout/IconLeafLabelList"/>
    <dgm:cxn modelId="{82818B54-EEB3-49E6-A817-E764EE189B25}" type="presOf" srcId="{C01EBF65-4788-4DEE-ADAF-F3EB5B8507C9}" destId="{876834E1-2216-48C4-8A7A-829D684CC26B}" srcOrd="0" destOrd="0" presId="urn:microsoft.com/office/officeart/2018/5/layout/IconLeafLabelList"/>
    <dgm:cxn modelId="{F9A1F053-251D-4DBE-8FF8-D0AD539DA48C}" type="presOf" srcId="{52C71CBD-CECC-4ABF-B114-E7448BE49034}" destId="{37B8D4C0-CB05-4631-884C-1919BD6A45A4}" srcOrd="0" destOrd="0" presId="urn:microsoft.com/office/officeart/2018/5/layout/IconLeafLabelList"/>
    <dgm:cxn modelId="{63F8D1C3-C6A0-4916-A972-1A45DE4A33EA}" srcId="{7F07FBBC-572B-4465-B964-6781BD1D84CF}" destId="{0F168FD0-77C5-4CA1-A624-4E00EBB1AE71}" srcOrd="2" destOrd="0" parTransId="{1BF06641-614B-4F17-B99C-6A5A76C510E6}" sibTransId="{32CE5D47-E8C5-4B81-A9C3-3C5B67D751A0}"/>
    <dgm:cxn modelId="{23BB23B7-EE46-4310-AF91-7B215617A470}" type="presOf" srcId="{0F168FD0-77C5-4CA1-A624-4E00EBB1AE71}" destId="{612B66D6-BCB3-491A-98C9-90EF8C14AE9D}" srcOrd="0" destOrd="0" presId="urn:microsoft.com/office/officeart/2018/5/layout/IconLeafLabelList"/>
    <dgm:cxn modelId="{10E7746E-9122-49F1-920A-C5C836512D37}" srcId="{7F07FBBC-572B-4465-B964-6781BD1D84CF}" destId="{52C71CBD-CECC-4ABF-B114-E7448BE49034}" srcOrd="1" destOrd="0" parTransId="{1413374E-518E-4FAC-BBF4-87B4BF2DC08A}" sibTransId="{0F5826A6-BB36-470E-BD2F-D1B29E97E8E9}"/>
    <dgm:cxn modelId="{80E566D8-7ECE-40EF-9518-CEE24D3C44F7}" srcId="{7F07FBBC-572B-4465-B964-6781BD1D84CF}" destId="{C01EBF65-4788-4DEE-ADAF-F3EB5B8507C9}" srcOrd="0" destOrd="0" parTransId="{45D8EB3A-85AC-4BFD-85A0-B43DEA3E38AD}" sibTransId="{995436D5-10BC-4C35-8E70-9B334C3A2822}"/>
    <dgm:cxn modelId="{BF294D21-9C62-47AC-A2EA-C07156766A13}" type="presParOf" srcId="{0D27812A-150C-4238-980E-1151C21F28B7}" destId="{2F976F1B-44A4-41F0-9758-C23694598AA8}" srcOrd="0" destOrd="0" presId="urn:microsoft.com/office/officeart/2018/5/layout/IconLeafLabelList"/>
    <dgm:cxn modelId="{65349A81-5695-408B-9620-C52A1DCE967E}" type="presParOf" srcId="{2F976F1B-44A4-41F0-9758-C23694598AA8}" destId="{E139D57F-10F3-4E23-8322-68B137986547}" srcOrd="0" destOrd="0" presId="urn:microsoft.com/office/officeart/2018/5/layout/IconLeafLabelList"/>
    <dgm:cxn modelId="{4AF17AA9-5FC2-4A47-8613-53BAA5759E72}" type="presParOf" srcId="{2F976F1B-44A4-41F0-9758-C23694598AA8}" destId="{33A82AAC-69F7-4D14-85F2-8E2430A6883B}" srcOrd="1" destOrd="0" presId="urn:microsoft.com/office/officeart/2018/5/layout/IconLeafLabelList"/>
    <dgm:cxn modelId="{64E6A5DC-E3E8-4EAE-AAF7-6074029B3B7C}" type="presParOf" srcId="{2F976F1B-44A4-41F0-9758-C23694598AA8}" destId="{EE5EFA26-1E36-429B-8552-9855C3C92C1E}" srcOrd="2" destOrd="0" presId="urn:microsoft.com/office/officeart/2018/5/layout/IconLeafLabelList"/>
    <dgm:cxn modelId="{CB36EABC-322B-4A83-8A2E-FC8767892583}" type="presParOf" srcId="{2F976F1B-44A4-41F0-9758-C23694598AA8}" destId="{876834E1-2216-48C4-8A7A-829D684CC26B}" srcOrd="3" destOrd="0" presId="urn:microsoft.com/office/officeart/2018/5/layout/IconLeafLabelList"/>
    <dgm:cxn modelId="{86AEAA6D-C97B-485A-851A-35DC6A51FF80}" type="presParOf" srcId="{0D27812A-150C-4238-980E-1151C21F28B7}" destId="{E61BFA6B-7D56-4481-A2B3-E6BA055BE49E}" srcOrd="1" destOrd="0" presId="urn:microsoft.com/office/officeart/2018/5/layout/IconLeafLabelList"/>
    <dgm:cxn modelId="{C1764076-0C60-4CC6-BFF6-4BCA96DC81A3}" type="presParOf" srcId="{0D27812A-150C-4238-980E-1151C21F28B7}" destId="{A345629B-85D0-44EC-B4D2-86902EF13557}" srcOrd="2" destOrd="0" presId="urn:microsoft.com/office/officeart/2018/5/layout/IconLeafLabelList"/>
    <dgm:cxn modelId="{9678CFF6-E691-4400-BECE-6DCAF06E4C80}" type="presParOf" srcId="{A345629B-85D0-44EC-B4D2-86902EF13557}" destId="{2A017BFA-BEE4-4E30-A90C-E2F1809CF2F5}" srcOrd="0" destOrd="0" presId="urn:microsoft.com/office/officeart/2018/5/layout/IconLeafLabelList"/>
    <dgm:cxn modelId="{E0EE8D08-7826-46C8-958D-F3ECF44749BF}" type="presParOf" srcId="{A345629B-85D0-44EC-B4D2-86902EF13557}" destId="{FCBE59C1-6C70-4D7D-8C31-6338157315E6}" srcOrd="1" destOrd="0" presId="urn:microsoft.com/office/officeart/2018/5/layout/IconLeafLabelList"/>
    <dgm:cxn modelId="{7FFB009C-3027-441F-A675-9074BB248873}" type="presParOf" srcId="{A345629B-85D0-44EC-B4D2-86902EF13557}" destId="{2878131E-EF2F-4650-9F09-91DC8E138023}" srcOrd="2" destOrd="0" presId="urn:microsoft.com/office/officeart/2018/5/layout/IconLeafLabelList"/>
    <dgm:cxn modelId="{0F1B8CFB-F7FC-4DFC-8AA1-4A0CDBA69942}" type="presParOf" srcId="{A345629B-85D0-44EC-B4D2-86902EF13557}" destId="{37B8D4C0-CB05-4631-884C-1919BD6A45A4}" srcOrd="3" destOrd="0" presId="urn:microsoft.com/office/officeart/2018/5/layout/IconLeafLabelList"/>
    <dgm:cxn modelId="{4EB0D95C-7064-4867-8037-09F8166C44BC}" type="presParOf" srcId="{0D27812A-150C-4238-980E-1151C21F28B7}" destId="{DFA8FDAD-71B9-4DCD-9199-E2EF36E96E4B}" srcOrd="3" destOrd="0" presId="urn:microsoft.com/office/officeart/2018/5/layout/IconLeafLabelList"/>
    <dgm:cxn modelId="{53058394-8C72-48ED-B535-14E23F30473A}" type="presParOf" srcId="{0D27812A-150C-4238-980E-1151C21F28B7}" destId="{72790896-287B-46A6-B671-78B77C6B1AB0}" srcOrd="4" destOrd="0" presId="urn:microsoft.com/office/officeart/2018/5/layout/IconLeafLabelList"/>
    <dgm:cxn modelId="{FE43040B-9E76-4ADA-8EC5-5E1C3EA7518D}" type="presParOf" srcId="{72790896-287B-46A6-B671-78B77C6B1AB0}" destId="{31AAF9DD-7AE8-433B-9454-BEFADB9A79FB}" srcOrd="0" destOrd="0" presId="urn:microsoft.com/office/officeart/2018/5/layout/IconLeafLabelList"/>
    <dgm:cxn modelId="{39B1A108-FCA6-4FC5-8002-0280BC77B318}" type="presParOf" srcId="{72790896-287B-46A6-B671-78B77C6B1AB0}" destId="{CC8E7A33-EB7D-4A56-B3E1-1C99CC9ED0A6}" srcOrd="1" destOrd="0" presId="urn:microsoft.com/office/officeart/2018/5/layout/IconLeafLabelList"/>
    <dgm:cxn modelId="{82E3304E-FA87-48D4-8F95-D2DDFFF9141F}" type="presParOf" srcId="{72790896-287B-46A6-B671-78B77C6B1AB0}" destId="{C51A72B5-8916-4D93-AB2B-0FDB44D9EEB5}" srcOrd="2" destOrd="0" presId="urn:microsoft.com/office/officeart/2018/5/layout/IconLeafLabelList"/>
    <dgm:cxn modelId="{7C621ECA-3146-4B98-85F3-468232821769}" type="presParOf" srcId="{72790896-287B-46A6-B671-78B77C6B1AB0}" destId="{612B66D6-BCB3-491A-98C9-90EF8C14AE9D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39D57F-10F3-4E23-8322-68B137986547}">
      <dsp:nvSpPr>
        <dsp:cNvPr id="0" name=""/>
        <dsp:cNvSpPr/>
      </dsp:nvSpPr>
      <dsp:spPr>
        <a:xfrm>
          <a:off x="702434" y="59638"/>
          <a:ext cx="1955812" cy="195581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3A82AAC-69F7-4D14-85F2-8E2430A6883B}">
      <dsp:nvSpPr>
        <dsp:cNvPr id="0" name=""/>
        <dsp:cNvSpPr/>
      </dsp:nvSpPr>
      <dsp:spPr>
        <a:xfrm>
          <a:off x="1119247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6834E1-2216-48C4-8A7A-829D684CC26B}">
      <dsp:nvSpPr>
        <dsp:cNvPr id="0" name=""/>
        <dsp:cNvSpPr/>
      </dsp:nvSpPr>
      <dsp:spPr>
        <a:xfrm>
          <a:off x="77216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1778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hu-HU" sz="4000" kern="1200" noProof="0" dirty="0" smtClean="0"/>
            <a:t>Statisztikák</a:t>
          </a:r>
          <a:endParaRPr lang="hu-HU" sz="4000" kern="1200" noProof="0" dirty="0"/>
        </a:p>
      </dsp:txBody>
      <dsp:txXfrm>
        <a:off x="77216" y="2624638"/>
        <a:ext cx="3206250" cy="720000"/>
      </dsp:txXfrm>
    </dsp:sp>
    <dsp:sp modelId="{2A017BFA-BEE4-4E30-A90C-E2F1809CF2F5}">
      <dsp:nvSpPr>
        <dsp:cNvPr id="0" name=""/>
        <dsp:cNvSpPr/>
      </dsp:nvSpPr>
      <dsp:spPr>
        <a:xfrm>
          <a:off x="4469778" y="59638"/>
          <a:ext cx="1955812" cy="195581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BE59C1-6C70-4D7D-8C31-6338157315E6}">
      <dsp:nvSpPr>
        <dsp:cNvPr id="0" name=""/>
        <dsp:cNvSpPr/>
      </dsp:nvSpPr>
      <dsp:spPr>
        <a:xfrm>
          <a:off x="4886591" y="476450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B8D4C0-CB05-4631-884C-1919BD6A45A4}">
      <dsp:nvSpPr>
        <dsp:cNvPr id="0" name=""/>
        <dsp:cNvSpPr/>
      </dsp:nvSpPr>
      <dsp:spPr>
        <a:xfrm>
          <a:off x="3844559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1778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hu-HU" sz="4000" kern="1200" noProof="0" dirty="0" smtClean="0"/>
            <a:t>API hívások</a:t>
          </a:r>
          <a:endParaRPr lang="hu-HU" sz="4000" kern="1200" noProof="0" dirty="0"/>
        </a:p>
      </dsp:txBody>
      <dsp:txXfrm>
        <a:off x="3844559" y="2624638"/>
        <a:ext cx="3206250" cy="720000"/>
      </dsp:txXfrm>
    </dsp:sp>
    <dsp:sp modelId="{31AAF9DD-7AE8-433B-9454-BEFADB9A79FB}">
      <dsp:nvSpPr>
        <dsp:cNvPr id="0" name=""/>
        <dsp:cNvSpPr/>
      </dsp:nvSpPr>
      <dsp:spPr>
        <a:xfrm>
          <a:off x="8237122" y="59638"/>
          <a:ext cx="1955812" cy="195581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C8E7A33-EB7D-4A56-B3E1-1C99CC9ED0A6}">
      <dsp:nvSpPr>
        <dsp:cNvPr id="0" name=""/>
        <dsp:cNvSpPr/>
      </dsp:nvSpPr>
      <dsp:spPr>
        <a:xfrm>
          <a:off x="8653935" y="597731"/>
          <a:ext cx="1122187" cy="8796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2B66D6-BCB3-491A-98C9-90EF8C14AE9D}">
      <dsp:nvSpPr>
        <dsp:cNvPr id="0" name=""/>
        <dsp:cNvSpPr/>
      </dsp:nvSpPr>
      <dsp:spPr>
        <a:xfrm>
          <a:off x="7611903" y="2624638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lvl="0" algn="ctr" defTabSz="1778000" rtl="0">
            <a:lnSpc>
              <a:spcPct val="10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hu-HU" sz="4000" kern="1200" noProof="0" dirty="0" err="1" smtClean="0"/>
            <a:t>History</a:t>
          </a:r>
          <a:endParaRPr lang="hu-HU" sz="4000" kern="1200" noProof="0" dirty="0"/>
        </a:p>
      </dsp:txBody>
      <dsp:txXfrm>
        <a:off x="7611903" y="2624638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Lista levelekben lévő címkézett ikonokból"/>
  <dgm:desc val="Vizuális elemekkel társított nem egymást követő vagy csoportosított adatok megjelenítésére használható. A legjobban a rövid szöveges feliratokat tartalmazó ikonokkal és kis képekkel használható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 xmlns="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B0A3C15-CF3C-49F1-B1BE-69BA486832CB}" type="datetime1">
              <a:rPr lang="hu-HU" smtClean="0"/>
              <a:t>2022. 01. 13.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5AC5364-3771-4DA5-94A1-0BCFA494FEF0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969308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746D83-17D5-476B-8465-5829C2DF904B}" type="datetime1">
              <a:rPr lang="hu-HU" smtClean="0"/>
              <a:pPr/>
              <a:t>2022. 01. 13.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ADD3C7-09A3-4FAE-BEB8-19FEF1926070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CADD3C7-09A3-4FAE-BEB8-19FEF1926070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593541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CADD3C7-09A3-4FAE-BEB8-19FEF1926070}" type="slidenum">
              <a:rPr lang="hu-HU" smtClean="0"/>
              <a:t>3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65553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CADD3C7-09A3-4FAE-BEB8-19FEF1926070}" type="slidenum">
              <a:rPr lang="hu-HU" smtClean="0"/>
              <a:t>4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90763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 anchor="b"/>
          <a:lstStyle>
            <a:lvl1pPr>
              <a:defRPr sz="7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 smtClean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3BE832-00DE-4A71-8E8C-D23B2F29FEF6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77EFE8E-320B-4949-B774-7C0C62E15588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7D902D-01E8-45EB-B125-A90E27922CBC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 rtlCol="0"/>
          <a:lstStyle>
            <a:lvl1pPr>
              <a:defRPr sz="48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11" name="Szöveg helye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rtl="0">
              <a:buNone/>
            </a:pPr>
            <a:r>
              <a:rPr lang="hu-HU" noProof="0" smtClean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C7BDF5F-0C4C-494A-82D7-6CA5830A10E4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12" name="Szövegdoboz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hu-HU" noProof="0" dirty="0"/>
              <a:t>„</a:t>
            </a:r>
          </a:p>
        </p:txBody>
      </p:sp>
      <p:sp>
        <p:nvSpPr>
          <p:cNvPr id="15" name="Szövegdoboz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 rtl="0"/>
            <a:r>
              <a:rPr lang="hu-HU" noProof="0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rtlCol="0"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0E35A4-7FC8-4146-855C-B669273712DD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6" name="Szöveg helye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9" name="Szöveg helye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4" name="Szöveg helye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0" name="Szöveg helye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cxnSp>
        <p:nvCxnSpPr>
          <p:cNvPr id="17" name="Egyenes összekötő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B76D4A-3084-4213-8845-66EABB16B8A1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4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sz="420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29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22" name="Szöveg helye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30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23" name="Szöveg helye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14" name="Szöveg helye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31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cxnSp>
        <p:nvCxnSpPr>
          <p:cNvPr id="19" name="Egyenes összekötő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gyenes összekötő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29C42B-A47C-4319-A9DC-2D256494237C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4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 anchorCtr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2C99AD-2A95-4836-93E6-F059A64BFEFC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rtlCol="0" anchor="b" anchorCtr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9AF5CA-FE3C-419E-A378-552107DE4AC9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7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6CB55B9-135E-44A1-8055-7367DFC27A55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rtlCol="0" anchor="b"/>
          <a:lstStyle>
            <a:lvl1pPr algn="l">
              <a:defRPr sz="4000" b="0" cap="none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rtlCol="0"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A7882A5-955F-475D-8C3C-30EA714D0377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9F7953-EC23-43B4-9D9A-ACCD55269D5B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ADDEE1-5AFB-4E05-B319-4FE7BF73D3EF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7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0DD816-6C60-41D4-AE09-82CFA49A09BB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1E55FAD-AA5F-4039-87FD-9E1A6B44FEDA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rtlCol="0" anchor="b"/>
          <a:lstStyle>
            <a:lvl1pPr algn="l">
              <a:defRPr sz="2400" b="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  <a:p>
            <a:pPr lvl="1" rtl="0"/>
            <a:r>
              <a:rPr lang="hu-HU" noProof="0" smtClean="0"/>
              <a:t>Második szint</a:t>
            </a:r>
          </a:p>
          <a:p>
            <a:pPr lvl="2" rtl="0"/>
            <a:r>
              <a:rPr lang="hu-HU" noProof="0" smtClean="0"/>
              <a:t>Harmadik szint</a:t>
            </a:r>
          </a:p>
          <a:p>
            <a:pPr lvl="3" rtl="0"/>
            <a:r>
              <a:rPr lang="hu-HU" noProof="0" smtClean="0"/>
              <a:t>Negyedik szint</a:t>
            </a:r>
          </a:p>
          <a:p>
            <a:pPr lvl="4" rtl="0"/>
            <a:r>
              <a:rPr lang="hu-HU" noProof="0" smtClean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 rtlCol="0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7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05EFE8-8AC5-44FF-95BA-EA3D4DC7DA50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hu-HU" noProof="0" smtClean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 smtClean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 smtClean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ADC993B-E9F7-48E2-BBBB-FAA539CD5D1F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Ellipszis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Kép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Kép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Téglalap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hu-HU" noProof="0" dirty="0"/>
              <a:t>Mintacím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fld id="{53A4FA96-CF7F-408D-9AD5-20FF04DD557D}" type="datetime1">
              <a:rPr lang="hu-HU" noProof="0" smtClean="0"/>
              <a:t>2022. 01. 13.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02111984F56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Téglalap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rtlCol="0">
            <a:normAutofit/>
          </a:bodyPr>
          <a:lstStyle/>
          <a:p>
            <a:r>
              <a:rPr lang="hu-HU" dirty="0" smtClean="0">
                <a:solidFill>
                  <a:schemeClr val="tx1"/>
                </a:solidFill>
              </a:rPr>
              <a:t>GPU Manager DB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rtlCol="0">
            <a:normAutofit/>
          </a:bodyPr>
          <a:lstStyle/>
          <a:p>
            <a:pPr rtl="0"/>
            <a:r>
              <a:rPr lang="hu-HU" dirty="0" smtClean="0">
                <a:solidFill>
                  <a:schemeClr val="tx1"/>
                </a:solidFill>
              </a:rPr>
              <a:t>Regál Richárd</a:t>
            </a:r>
          </a:p>
          <a:p>
            <a:pPr rtl="0"/>
            <a:r>
              <a:rPr lang="hu-HU" dirty="0" smtClean="0">
                <a:solidFill>
                  <a:schemeClr val="tx1"/>
                </a:solidFill>
              </a:rPr>
              <a:t>E8S0RS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0" name="Téglalap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smtClean="0"/>
              <a:t>Köszönöm a figyelmet!</a:t>
            </a:r>
            <a:endParaRPr lang="hu-HU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 smtClean="0"/>
              <a:t>Regál Richárd – E8S0RS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0790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Az adatbázis célja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Videókártyák, GPU-k katalógus</a:t>
            </a:r>
          </a:p>
          <a:p>
            <a:r>
              <a:rPr lang="hu-HU" dirty="0" smtClean="0"/>
              <a:t>Memória chipek nyilván tartása</a:t>
            </a:r>
          </a:p>
          <a:p>
            <a:r>
              <a:rPr lang="hu-HU" dirty="0" smtClean="0"/>
              <a:t>Szállítmányi adatok tárolása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89480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églalap 3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34" name="Szabadkézi sokszög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Téglalap 3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rtlCol="0">
            <a:normAutofit/>
          </a:bodyPr>
          <a:lstStyle/>
          <a:p>
            <a:r>
              <a:rPr lang="hu-HU" dirty="0" smtClean="0">
                <a:solidFill>
                  <a:srgbClr val="EBEBEB"/>
                </a:solidFill>
              </a:rPr>
              <a:t>Funkcionalitások</a:t>
            </a:r>
            <a:endParaRPr lang="hu" dirty="0">
              <a:solidFill>
                <a:srgbClr val="EBEBEB"/>
              </a:solidFill>
            </a:endParaRPr>
          </a:p>
        </p:txBody>
      </p:sp>
      <p:sp>
        <p:nvSpPr>
          <p:cNvPr id="38" name="Szabadkézi alakzat: Alakzat 3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Tartalom helye 2" descr="SmartArt ábra helykitöltő">
            <a:extLst>
              <a:ext uri="{FF2B5EF4-FFF2-40B4-BE49-F238E27FC236}">
                <a16:creationId xmlns:a16="http://schemas.microsoft.com/office/drawing/2014/main" id="{E04BA103-6D5B-4F5B-B2FB-77C5103609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9438607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15781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églalap 3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34" name="Szabadkézi sokszög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 rt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6" name="Téglalap 3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121D20A-AC91-40FB-9DD8-135D001E5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rtlCol="0">
            <a:normAutofit/>
          </a:bodyPr>
          <a:lstStyle/>
          <a:p>
            <a:r>
              <a:rPr lang="hu-HU" dirty="0" smtClean="0">
                <a:solidFill>
                  <a:srgbClr val="EBEBEB"/>
                </a:solidFill>
              </a:rPr>
              <a:t>Táblaszerkezet</a:t>
            </a:r>
            <a:endParaRPr lang="hu" dirty="0">
              <a:solidFill>
                <a:srgbClr val="EBEBEB"/>
              </a:solidFill>
            </a:endParaRPr>
          </a:p>
        </p:txBody>
      </p:sp>
      <p:sp>
        <p:nvSpPr>
          <p:cNvPr id="38" name="Szabadkézi alakzat: Alakzat 3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4" name="Kép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125" y="2355326"/>
            <a:ext cx="8771748" cy="450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9420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Statisztikai funkcionalitás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 smtClean="0"/>
              <a:t>pkg_functions.most_profitable_card</a:t>
            </a:r>
            <a:r>
              <a:rPr lang="hu-HU" dirty="0" smtClean="0"/>
              <a:t>([sorok száma])</a:t>
            </a:r>
          </a:p>
          <a:p>
            <a:pPr lvl="1"/>
            <a:r>
              <a:rPr lang="hu-HU" dirty="0" smtClean="0"/>
              <a:t>Visszaad egy listát a legtöbb profitot termelő videókártyákról</a:t>
            </a:r>
          </a:p>
          <a:p>
            <a:pPr lvl="1"/>
            <a:r>
              <a:rPr lang="hu-HU" dirty="0" smtClean="0"/>
              <a:t>Az opcionális paraméterrel tekinthető meg az</a:t>
            </a:r>
            <a:r>
              <a:rPr lang="hu-HU" b="1" dirty="0" smtClean="0"/>
              <a:t> x </a:t>
            </a:r>
            <a:r>
              <a:rPr lang="hu-HU" dirty="0" smtClean="0"/>
              <a:t>legprofitálóbb kártya</a:t>
            </a:r>
          </a:p>
          <a:p>
            <a:r>
              <a:rPr lang="hu-HU" dirty="0" err="1" smtClean="0"/>
              <a:t>pkg_functions.sales_per_country</a:t>
            </a:r>
            <a:r>
              <a:rPr lang="hu-HU" dirty="0" smtClean="0"/>
              <a:t>()</a:t>
            </a:r>
          </a:p>
          <a:p>
            <a:pPr lvl="1"/>
            <a:r>
              <a:rPr lang="hu-HU" dirty="0" smtClean="0"/>
              <a:t>Megmutatja, melyik országban hány videókártyát adtunk el</a:t>
            </a:r>
            <a:endParaRPr lang="hu-HU" dirty="0"/>
          </a:p>
          <a:p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799193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API hívások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add</a:t>
            </a:r>
          </a:p>
          <a:p>
            <a:r>
              <a:rPr lang="hu-HU" dirty="0" smtClean="0"/>
              <a:t>update</a:t>
            </a:r>
          </a:p>
          <a:p>
            <a:pPr lvl="1"/>
            <a:r>
              <a:rPr lang="hu-HU" dirty="0" smtClean="0"/>
              <a:t>Opcionális paraméterek a részleges frissítésért</a:t>
            </a:r>
          </a:p>
          <a:p>
            <a:r>
              <a:rPr lang="hu-HU" dirty="0" err="1"/>
              <a:t>d</a:t>
            </a:r>
            <a:r>
              <a:rPr lang="hu-HU" dirty="0" err="1" smtClean="0"/>
              <a:t>elete</a:t>
            </a:r>
            <a:endParaRPr lang="hu-HU" dirty="0" smtClean="0"/>
          </a:p>
          <a:p>
            <a:r>
              <a:rPr lang="hu-HU" dirty="0" smtClean="0"/>
              <a:t>show</a:t>
            </a:r>
            <a:endParaRPr lang="hu-HU" dirty="0"/>
          </a:p>
          <a:p>
            <a:pPr lvl="1"/>
            <a:r>
              <a:rPr lang="hu-HU" dirty="0" smtClean="0"/>
              <a:t>Opcionális paraméter egy konkrét, vagy az összes sor megjelenítésére</a:t>
            </a:r>
          </a:p>
        </p:txBody>
      </p:sp>
    </p:spTree>
    <p:extLst>
      <p:ext uri="{BB962C8B-B14F-4D97-AF65-F5344CB8AC3E}">
        <p14:creationId xmlns:p14="http://schemas.microsoft.com/office/powerpoint/2010/main" val="31680063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 smtClean="0"/>
              <a:t>History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smtClean="0"/>
              <a:t>Minden tábla minden sorának változtatása bejegyzésbe kerül egy megfelelő </a:t>
            </a:r>
            <a:r>
              <a:rPr lang="hu-HU" dirty="0" err="1" smtClean="0"/>
              <a:t>history</a:t>
            </a:r>
            <a:r>
              <a:rPr lang="hu-HU" dirty="0" smtClean="0"/>
              <a:t> táblába</a:t>
            </a:r>
          </a:p>
          <a:p>
            <a:pPr lvl="1"/>
            <a:r>
              <a:rPr lang="hu-HU" dirty="0" smtClean="0"/>
              <a:t>Módosító</a:t>
            </a:r>
          </a:p>
          <a:p>
            <a:pPr lvl="1"/>
            <a:r>
              <a:rPr lang="hu-HU" dirty="0" smtClean="0"/>
              <a:t>Létrehozási dátum</a:t>
            </a:r>
          </a:p>
          <a:p>
            <a:pPr lvl="1"/>
            <a:r>
              <a:rPr lang="hu-HU" dirty="0" smtClean="0"/>
              <a:t>Módosítási dátum</a:t>
            </a:r>
          </a:p>
          <a:p>
            <a:pPr lvl="1"/>
            <a:r>
              <a:rPr lang="hu-HU" dirty="0" smtClean="0"/>
              <a:t>DML </a:t>
            </a:r>
            <a:r>
              <a:rPr lang="hu-HU" dirty="0" err="1" smtClean="0"/>
              <a:t>flag</a:t>
            </a:r>
            <a:endParaRPr lang="hu-HU" dirty="0" smtClean="0"/>
          </a:p>
        </p:txBody>
      </p:sp>
    </p:spTree>
    <p:extLst>
      <p:ext uri="{BB962C8B-B14F-4D97-AF65-F5344CB8AC3E}">
        <p14:creationId xmlns:p14="http://schemas.microsoft.com/office/powerpoint/2010/main" val="3841324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Egyéb funkciók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 smtClean="0"/>
              <a:t>pkg_functions.memory_compatibility</a:t>
            </a:r>
            <a:r>
              <a:rPr lang="hu-HU" dirty="0" smtClean="0"/>
              <a:t>(méret, </a:t>
            </a:r>
            <a:r>
              <a:rPr lang="hu-HU" dirty="0" err="1" smtClean="0"/>
              <a:t>int.szél</a:t>
            </a:r>
            <a:r>
              <a:rPr lang="hu-HU" dirty="0" smtClean="0"/>
              <a:t>.)</a:t>
            </a:r>
          </a:p>
          <a:p>
            <a:pPr lvl="1"/>
            <a:r>
              <a:rPr lang="hu-HU" dirty="0" smtClean="0"/>
              <a:t>Megmondja, kompatibilis-e az adott memóriaméret a memória interfész szélességgel</a:t>
            </a:r>
          </a:p>
          <a:p>
            <a:pPr lvl="1"/>
            <a:r>
              <a:rPr lang="hu-HU" dirty="0" smtClean="0"/>
              <a:t>Új videókártya hozzáadásánál és szerkesztésénél ellenőrzésként lefut</a:t>
            </a:r>
          </a:p>
        </p:txBody>
      </p:sp>
    </p:spTree>
    <p:extLst>
      <p:ext uri="{BB962C8B-B14F-4D97-AF65-F5344CB8AC3E}">
        <p14:creationId xmlns:p14="http://schemas.microsoft.com/office/powerpoint/2010/main" val="3029135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smtClean="0"/>
              <a:t>Adathelyesség biztosítása</a:t>
            </a:r>
            <a:endParaRPr lang="hu-HU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 smtClean="0"/>
              <a:t>Constraint-ek</a:t>
            </a:r>
            <a:endParaRPr lang="hu-HU" dirty="0" smtClean="0"/>
          </a:p>
          <a:p>
            <a:r>
              <a:rPr lang="hu-HU" dirty="0" err="1" smtClean="0"/>
              <a:t>Exception-ök</a:t>
            </a:r>
            <a:endParaRPr lang="hu-HU" dirty="0" smtClean="0"/>
          </a:p>
          <a:p>
            <a:r>
              <a:rPr lang="hu-HU" dirty="0" smtClean="0"/>
              <a:t>Ellenőrzések</a:t>
            </a:r>
          </a:p>
        </p:txBody>
      </p:sp>
    </p:spTree>
    <p:extLst>
      <p:ext uri="{BB962C8B-B14F-4D97-AF65-F5344CB8AC3E}">
        <p14:creationId xmlns:p14="http://schemas.microsoft.com/office/powerpoint/2010/main" val="27776382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382_TF78148557.potx" id="{EDB3C877-0236-4AC9-A3B9-5A2D831F5E88}" vid="{A0B1A5BD-0770-4342-B72A-94F3552831D6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arculat</Template>
  <TotalTime>0</TotalTime>
  <Words>139</Words>
  <Application>Microsoft Office PowerPoint</Application>
  <PresentationFormat>Szélesvásznú</PresentationFormat>
  <Paragraphs>44</Paragraphs>
  <Slides>10</Slides>
  <Notes>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</vt:lpstr>
      <vt:lpstr>GPU Manager DB</vt:lpstr>
      <vt:lpstr>Az adatbázis célja</vt:lpstr>
      <vt:lpstr>Funkcionalitások</vt:lpstr>
      <vt:lpstr>Táblaszerkezet</vt:lpstr>
      <vt:lpstr>Statisztikai funkcionalitás</vt:lpstr>
      <vt:lpstr>API hívások</vt:lpstr>
      <vt:lpstr>History</vt:lpstr>
      <vt:lpstr>Egyéb funkciók</vt:lpstr>
      <vt:lpstr>Adathelyesség biztosítása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2022-01-13T08:06:00Z</dcterms:created>
  <dcterms:modified xsi:type="dcterms:W3CDTF">2022-01-13T08:58:18Z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